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755" autoAdjust="0"/>
    <p:restoredTop sz="94660"/>
  </p:normalViewPr>
  <p:slideViewPr>
    <p:cSldViewPr snapToGrid="0">
      <p:cViewPr>
        <p:scale>
          <a:sx n="79" d="100"/>
          <a:sy n="79" d="100"/>
        </p:scale>
        <p:origin x="-432" y="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51469" y="1367459"/>
            <a:ext cx="12350471" cy="6947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05234" y="42334"/>
            <a:ext cx="8517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МБОУ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Нижнеякинская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8649" y="1208942"/>
            <a:ext cx="2841534" cy="317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41110" y="1208941"/>
            <a:ext cx="2681415" cy="317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>
            <a:stCxn id="15" idx="3"/>
            <a:endCxn id="17" idx="1"/>
          </p:cNvCxnSpPr>
          <p:nvPr/>
        </p:nvCxnSpPr>
        <p:spPr>
          <a:xfrm flipV="1">
            <a:off x="3920183" y="1367461"/>
            <a:ext cx="62092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843452" y="1208941"/>
            <a:ext cx="3574193" cy="317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родителей (законных представителей)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единительная линия 24"/>
          <p:cNvCxnSpPr>
            <a:stCxn id="17" idx="3"/>
            <a:endCxn id="20" idx="1"/>
          </p:cNvCxnSpPr>
          <p:nvPr/>
        </p:nvCxnSpPr>
        <p:spPr>
          <a:xfrm>
            <a:off x="7222525" y="1367459"/>
            <a:ext cx="6209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29" idx="0"/>
          </p:cNvCxnSpPr>
          <p:nvPr/>
        </p:nvCxnSpPr>
        <p:spPr>
          <a:xfrm flipH="1">
            <a:off x="1511134" y="1525978"/>
            <a:ext cx="4271831" cy="323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3358" y="1849122"/>
            <a:ext cx="2235553" cy="3722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директора по УР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920181" y="19528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0800000" flipV="1">
            <a:off x="782053" y="2163203"/>
            <a:ext cx="1205582" cy="4957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-73870" y="3487260"/>
            <a:ext cx="1687999" cy="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043117" y="3075232"/>
            <a:ext cx="2795716" cy="317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учителей начальных классов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043113" y="3618789"/>
            <a:ext cx="2795721" cy="3806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учителей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предметников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43113" y="4151372"/>
            <a:ext cx="2795721" cy="317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классных руководителей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/>
          <p:cNvCxnSpPr>
            <a:endCxn id="41" idx="1"/>
          </p:cNvCxnSpPr>
          <p:nvPr/>
        </p:nvCxnSpPr>
        <p:spPr>
          <a:xfrm>
            <a:off x="757881" y="3233751"/>
            <a:ext cx="28523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42" idx="1"/>
          </p:cNvCxnSpPr>
          <p:nvPr/>
        </p:nvCxnSpPr>
        <p:spPr>
          <a:xfrm flipV="1">
            <a:off x="793416" y="3809111"/>
            <a:ext cx="249697" cy="8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43" idx="1"/>
          </p:cNvCxnSpPr>
          <p:nvPr/>
        </p:nvCxnSpPr>
        <p:spPr>
          <a:xfrm>
            <a:off x="757880" y="4309891"/>
            <a:ext cx="28523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743212" y="1849123"/>
            <a:ext cx="2261797" cy="372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443434" y="1842737"/>
            <a:ext cx="2203076" cy="385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ВР</a:t>
            </a:r>
            <a:endParaRPr 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9953642" y="2738437"/>
            <a:ext cx="2203076" cy="385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 класса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Прямая соединительная линия 84"/>
          <p:cNvCxnSpPr>
            <a:endCxn id="77" idx="0"/>
          </p:cNvCxnSpPr>
          <p:nvPr/>
        </p:nvCxnSpPr>
        <p:spPr>
          <a:xfrm flipH="1">
            <a:off x="3874111" y="1544195"/>
            <a:ext cx="1803471" cy="3049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5677582" y="1544195"/>
            <a:ext cx="311" cy="2985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endCxn id="79" idx="0"/>
          </p:cNvCxnSpPr>
          <p:nvPr/>
        </p:nvCxnSpPr>
        <p:spPr>
          <a:xfrm>
            <a:off x="5677582" y="1525980"/>
            <a:ext cx="2867391" cy="3167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5699275" y="1525977"/>
            <a:ext cx="0" cy="15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10668000" y="1525977"/>
            <a:ext cx="0" cy="11803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5400000">
            <a:off x="5194198" y="2252054"/>
            <a:ext cx="932025" cy="373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4479501" y="2719948"/>
            <a:ext cx="2396161" cy="3650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обслуживающий персонал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602309" y="4270984"/>
            <a:ext cx="1136875" cy="4136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spc="-1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Педагог-организатор</a:t>
            </a:r>
            <a:endParaRPr lang="ru-RU" sz="1200" spc="-1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4" name="Прямая соединительная линия 113"/>
          <p:cNvCxnSpPr>
            <a:stCxn id="79" idx="2"/>
            <a:endCxn id="106" idx="0"/>
          </p:cNvCxnSpPr>
          <p:nvPr/>
        </p:nvCxnSpPr>
        <p:spPr>
          <a:xfrm flipH="1">
            <a:off x="8170747" y="2227772"/>
            <a:ext cx="374225" cy="2043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8869878" y="4270984"/>
            <a:ext cx="1876345" cy="4172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совет по профилактике правонарушений 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0856849" y="4262998"/>
            <a:ext cx="1266033" cy="4215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обучающихся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2" name="Прямая соединительная линия 121"/>
          <p:cNvCxnSpPr>
            <a:stCxn id="79" idx="2"/>
            <a:endCxn id="117" idx="0"/>
          </p:cNvCxnSpPr>
          <p:nvPr/>
        </p:nvCxnSpPr>
        <p:spPr>
          <a:xfrm>
            <a:off x="8544972" y="2227774"/>
            <a:ext cx="1263079" cy="20432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stCxn id="79" idx="2"/>
          </p:cNvCxnSpPr>
          <p:nvPr/>
        </p:nvCxnSpPr>
        <p:spPr>
          <a:xfrm>
            <a:off x="8544971" y="2227774"/>
            <a:ext cx="2872672" cy="20103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>
            <a:off x="2628910" y="2035252"/>
            <a:ext cx="114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>
            <a:stCxn id="77" idx="3"/>
            <a:endCxn id="79" idx="1"/>
          </p:cNvCxnSpPr>
          <p:nvPr/>
        </p:nvCxnSpPr>
        <p:spPr>
          <a:xfrm>
            <a:off x="5005009" y="2035255"/>
            <a:ext cx="243842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endCxn id="79" idx="1"/>
          </p:cNvCxnSpPr>
          <p:nvPr/>
        </p:nvCxnSpPr>
        <p:spPr>
          <a:xfrm flipV="1">
            <a:off x="7288022" y="2035256"/>
            <a:ext cx="155412" cy="63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>
            <a:stCxn id="117" idx="3"/>
            <a:endCxn id="118" idx="1"/>
          </p:cNvCxnSpPr>
          <p:nvPr/>
        </p:nvCxnSpPr>
        <p:spPr>
          <a:xfrm flipV="1">
            <a:off x="10746223" y="4473792"/>
            <a:ext cx="110626" cy="58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6731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640</TotalTime>
  <Words>48</Words>
  <Application>Microsoft Office PowerPoint</Application>
  <PresentationFormat>Произвольный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Норма 36</dc:creator>
  <cp:lastModifiedBy>1</cp:lastModifiedBy>
  <cp:revision>44</cp:revision>
  <cp:lastPrinted>2021-06-07T10:56:02Z</cp:lastPrinted>
  <dcterms:created xsi:type="dcterms:W3CDTF">2020-02-28T09:53:17Z</dcterms:created>
  <dcterms:modified xsi:type="dcterms:W3CDTF">2021-09-03T13:48:58Z</dcterms:modified>
</cp:coreProperties>
</file>